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6" y="2351472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Calendar Schedular Application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Calendar Schedular Application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7"/>
            <a:ext cx="4548600" cy="363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 Introduction : Revolutionize the way you manage your time by effortlessly planning events, setting reminders, and staying on top of your schedule. With a sleek interface and user-friendly design, organizing your life has never been this easy. Download now to experience a new level of productivity and make every moment count!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657217729"/>
              </p:ext>
            </p:extLst>
          </p:nvPr>
        </p:nvGraphicFramePr>
        <p:xfrm>
          <a:off x="138223" y="2747850"/>
          <a:ext cx="4479335" cy="158484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626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1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Evangelin </a:t>
                      </a: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steffi.J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J.Evangelin</a:t>
                      </a: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 Steffi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Eniya.E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E.Eniya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Anusiya.J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J.Anusiya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i="0" u="none" strike="noStrike" cap="none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Calendar Schedular Application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67833" y="3391785"/>
            <a:ext cx="7070117" cy="1105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</a:t>
            </a:r>
            <a:r>
              <a:rPr lang="en-US" b="1" dirty="0" err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Outcome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now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about different lifecycle models.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7439" b="-3434"/>
          <a:stretch/>
        </p:blipFill>
        <p:spPr>
          <a:xfrm>
            <a:off x="-1839432" y="4906379"/>
            <a:ext cx="5284381" cy="1547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7" y="194588"/>
            <a:ext cx="8368613" cy="3090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1.Calendar Views: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  - Switch between daily, weekly, and monthly.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latin typeface="EB Garamond"/>
                <a:ea typeface="EB Garamond"/>
                <a:cs typeface="EB Garamond"/>
                <a:sym typeface="EB Garamond"/>
              </a:rPr>
              <a:t>2</a:t>
            </a:r>
            <a:r>
              <a:rPr lang="en-US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. Event Creation: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  - Add events with title, date, time, and location.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3. Reminders: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  - Set event reminders.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4.Notifications: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   - Receive timely event reminders.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latin typeface="EB Garamond"/>
                <a:ea typeface="EB Garamond"/>
                <a:cs typeface="EB Garamond"/>
                <a:sym typeface="EB Garamond"/>
              </a:rPr>
              <a:t>5</a:t>
            </a:r>
            <a:r>
              <a:rPr lang="en-US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.Share Events: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   - Share details or entire calendars.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latin typeface="EB Garamond"/>
                <a:ea typeface="EB Garamond"/>
                <a:cs typeface="EB Garamond"/>
                <a:sym typeface="EB Garamond"/>
              </a:rPr>
              <a:t>6. Backup/Restore: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latin typeface="EB Garamond"/>
                <a:ea typeface="EB Garamond"/>
                <a:cs typeface="EB Garamond"/>
                <a:sym typeface="EB Garamond"/>
              </a:rPr>
              <a:t>    - Secure data with backup options.</a:t>
            </a:r>
            <a:endParaRPr lang="en-US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8" y="3285460"/>
            <a:ext cx="8480270" cy="1738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1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i="0" u="none" strike="noStrike" cap="none" dirty="0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The Calendar Scheduler app simplifies time management with a user-friendly interface, versatile calendar views, easy event creation, smart reminders, and efficient categorization. It ensures cross-device sync, timely notifications, and shareability. With customization options, data security, and regular updates, it's a powerful tool for streamlined scheduling and productivity.</a:t>
            </a:r>
            <a:endParaRPr i="0" u="none" strike="noStrike" cap="none" dirty="0">
              <a:solidFill>
                <a:schemeClr val="tx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1573810"/>
            <a:ext cx="2722200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https://github.com/ENIYAELANG0/Naan-mudhalvan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  <a:latin typeface="EB Garamond"/>
                <a:ea typeface="EB Garamond"/>
                <a:cs typeface="EB Garamond SemiBold"/>
                <a:sym typeface="EB Garamond"/>
              </a:rPr>
              <a:t>https://github.com/Evangelinsteffi/Naan-muthalvan-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  <a:latin typeface="EB Garamond"/>
                <a:ea typeface="EB Garamond"/>
                <a:cs typeface="EB Garamond SemiBold"/>
                <a:sym typeface="EB Garamond"/>
              </a:rPr>
              <a:t>https://github.com/anusiya2003/Calenders-application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405</Words>
  <Application>Microsoft Office PowerPoint</Application>
  <PresentationFormat>On-screen Show (16:9)</PresentationFormat>
  <Paragraphs>58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Arial</vt:lpstr>
      <vt:lpstr>Calibri</vt:lpstr>
      <vt:lpstr>Public Sans</vt:lpstr>
      <vt:lpstr>Noto Sans Symbols</vt:lpstr>
      <vt:lpstr>EB Garamond Medium</vt:lpstr>
      <vt:lpstr>EB Garamond SemiBold</vt:lpstr>
      <vt:lpstr>EB Garamond</vt:lpstr>
      <vt:lpstr>Wingdings</vt:lpstr>
      <vt:lpstr>Simple Light</vt:lpstr>
      <vt:lpstr>PowerPoint Presentation</vt:lpstr>
      <vt:lpstr>Calendar Schedular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Eniya PC</cp:lastModifiedBy>
  <cp:revision>4</cp:revision>
  <dcterms:created xsi:type="dcterms:W3CDTF">2020-08-13T11:21:46Z</dcterms:created>
  <dcterms:modified xsi:type="dcterms:W3CDTF">2023-11-16T08:48:12Z</dcterms:modified>
</cp:coreProperties>
</file>